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52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29/11/2017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29/11/2017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29/11/2017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29/11/2017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29/11/2017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29/11/2017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29/11/2017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29/11/2017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29/11/2017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29/11/2017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29/11/2017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28E3F-0797-4236-B719-EF144EF4A5FB}" type="datetimeFigureOut">
              <a:rPr lang="en-GB" smtClean="0"/>
              <a:pPr/>
              <a:t>29/11/2017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222D2-E08A-41D7-8F04-CFCA02F2D47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ecretary@gayhillgolfclub.co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475656"/>
            <a:ext cx="6858000" cy="76683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3532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1" dirty="0" smtClean="0"/>
              <a:t>Men’s Open Am-Am Shotgun</a:t>
            </a:r>
          </a:p>
          <a:p>
            <a:pPr algn="ctr"/>
            <a:r>
              <a:rPr lang="en-GB" sz="2800" b="1" i="1" dirty="0" smtClean="0"/>
              <a:t>1.00pm start - Friday </a:t>
            </a:r>
            <a:r>
              <a:rPr lang="en-GB" sz="2800" b="1" i="1" dirty="0" smtClean="0"/>
              <a:t>21</a:t>
            </a:r>
            <a:r>
              <a:rPr lang="en-GB" sz="2800" b="1" i="1" baseline="30000" dirty="0" smtClean="0"/>
              <a:t>st</a:t>
            </a:r>
            <a:r>
              <a:rPr lang="en-GB" sz="2800" b="1" i="1" dirty="0" smtClean="0"/>
              <a:t> September </a:t>
            </a:r>
            <a:r>
              <a:rPr lang="en-GB" sz="2800" b="1" i="1" dirty="0" smtClean="0"/>
              <a:t>2018</a:t>
            </a:r>
            <a:endParaRPr lang="en-GB" sz="28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7938953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Call our Secretary for availability and tee times. </a:t>
            </a:r>
          </a:p>
          <a:p>
            <a:pPr algn="ctr"/>
            <a:r>
              <a:rPr lang="en-GB" sz="1600" b="1" dirty="0" smtClean="0"/>
              <a:t>Tel: 0121 430 8544 or Email: </a:t>
            </a:r>
            <a:r>
              <a:rPr lang="en-GB" sz="1600" b="1" dirty="0" smtClean="0">
                <a:hlinkClick r:id="rId2"/>
              </a:rPr>
              <a:t>secretary@hollywoodgolfclub.co.uk</a:t>
            </a:r>
            <a:endParaRPr lang="en-GB" sz="1600" b="1" dirty="0" smtClean="0"/>
          </a:p>
          <a:p>
            <a:pPr algn="ctr"/>
            <a:r>
              <a:rPr lang="en-GB" sz="1600" b="1" dirty="0" smtClean="0"/>
              <a:t>Follow us on Twitter: </a:t>
            </a:r>
            <a:r>
              <a:rPr lang="en-GB" sz="1600" b="1" dirty="0" smtClean="0">
                <a:solidFill>
                  <a:srgbClr val="0000FF"/>
                </a:solidFill>
              </a:rPr>
              <a:t>@hollywood_golf</a:t>
            </a:r>
          </a:p>
          <a:p>
            <a:pPr algn="ctr"/>
            <a:endParaRPr lang="en-GB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5220072"/>
            <a:ext cx="6858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18 Hole Medal Play, Teams of 4 </a:t>
            </a:r>
            <a:br>
              <a:rPr lang="en-GB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¾ Handicap:  Maximum Handicap 24</a:t>
            </a:r>
            <a:br>
              <a:rPr lang="en-GB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1.00pm Shotgun Start</a:t>
            </a:r>
          </a:p>
          <a:p>
            <a:pPr algn="ctr"/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Entrance Fee Including </a:t>
            </a:r>
            <a:r>
              <a:rPr lang="en-GB" b="1" smtClean="0">
                <a:latin typeface="Times New Roman" pitchFamily="18" charset="0"/>
                <a:cs typeface="Times New Roman" pitchFamily="18" charset="0"/>
              </a:rPr>
              <a:t>a meal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Members £80 per team, Visitors £100 per team  </a:t>
            </a:r>
          </a:p>
          <a:p>
            <a:pPr algn="ctr"/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Application forms can be requested from the secretary or downloaded from www.hollywoodgolfclub.co.uk 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:\Data\2005\APRIVATE\2013 GOLF TJP\imagesCACD8TU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2627784"/>
            <a:ext cx="6858001" cy="2736304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5575" y="251520"/>
            <a:ext cx="1492425" cy="1043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395536"/>
            <a:ext cx="6858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 smtClean="0"/>
              <a:t>Hollywood Golf Club</a:t>
            </a:r>
            <a:endParaRPr lang="en-GB" sz="1400" i="1" dirty="0" smtClean="0"/>
          </a:p>
          <a:p>
            <a:pPr algn="ctr"/>
            <a:r>
              <a:rPr lang="en-GB" sz="2000" b="1" i="1" dirty="0" smtClean="0"/>
              <a:t>www.hollywoodgolfclub.co.uk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48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Gardner Denver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ukre\trevor.perry</dc:creator>
  <cp:lastModifiedBy>Debbie O'Reilly</cp:lastModifiedBy>
  <cp:revision>54</cp:revision>
  <cp:lastPrinted>2016-12-06T12:51:15Z</cp:lastPrinted>
  <dcterms:created xsi:type="dcterms:W3CDTF">2013-10-31T15:36:50Z</dcterms:created>
  <dcterms:modified xsi:type="dcterms:W3CDTF">2017-11-29T15:17:29Z</dcterms:modified>
</cp:coreProperties>
</file>