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206BA"/>
    <a:srgbClr val="FD9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2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8E3F-0797-4236-B719-EF144EF4A5FB}" type="datetimeFigureOut">
              <a:rPr lang="en-GB" smtClean="0"/>
              <a:pPr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ecretary@hollywoodgolfclub.co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691680"/>
            <a:ext cx="6858000" cy="7452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169168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>
                <a:cs typeface="Times New Roman" pitchFamily="18" charset="0"/>
              </a:rPr>
              <a:t>The Men’s Open</a:t>
            </a:r>
          </a:p>
          <a:p>
            <a:pPr algn="ctr"/>
            <a:r>
              <a:rPr lang="en-GB" sz="3600" b="1" i="1" dirty="0" smtClean="0">
                <a:cs typeface="Times New Roman" pitchFamily="18" charset="0"/>
              </a:rPr>
              <a:t>Sunday </a:t>
            </a:r>
            <a:r>
              <a:rPr lang="en-GB" sz="3600" b="1" i="1" smtClean="0">
                <a:cs typeface="Times New Roman" pitchFamily="18" charset="0"/>
              </a:rPr>
              <a:t>19</a:t>
            </a:r>
            <a:r>
              <a:rPr lang="en-GB" sz="3600" b="1" i="1" baseline="30000" smtClean="0">
                <a:cs typeface="Times New Roman" pitchFamily="18" charset="0"/>
              </a:rPr>
              <a:t>th</a:t>
            </a:r>
            <a:r>
              <a:rPr lang="en-GB" sz="3600" b="1" i="1" smtClean="0">
                <a:cs typeface="Times New Roman" pitchFamily="18" charset="0"/>
              </a:rPr>
              <a:t> August</a:t>
            </a:r>
            <a:r>
              <a:rPr lang="en-GB" sz="3600" b="1" i="1" smtClean="0">
                <a:cs typeface="Times New Roman" pitchFamily="18" charset="0"/>
              </a:rPr>
              <a:t> </a:t>
            </a:r>
            <a:r>
              <a:rPr lang="en-GB" sz="3600" b="1" i="1" smtClean="0">
                <a:cs typeface="Times New Roman" pitchFamily="18" charset="0"/>
              </a:rPr>
              <a:t>2018</a:t>
            </a:r>
            <a:endParaRPr lang="en-GB" sz="3600" b="1" i="1" dirty="0"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95536"/>
            <a:ext cx="6858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/>
              <a:t>Hollywood Golf Club</a:t>
            </a:r>
            <a:endParaRPr lang="en-GB" sz="1400" i="1" dirty="0" smtClean="0"/>
          </a:p>
          <a:p>
            <a:pPr algn="ctr"/>
            <a:r>
              <a:rPr lang="en-GB" sz="2000" b="1" i="1" dirty="0" smtClean="0"/>
              <a:t>www.hollywoodgolfclub.co.uk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7956376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cs typeface="Times New Roman" pitchFamily="18" charset="0"/>
              </a:rPr>
              <a:t>Call our Secretary for availability and tee times. </a:t>
            </a:r>
          </a:p>
          <a:p>
            <a:pPr algn="ctr"/>
            <a:r>
              <a:rPr lang="en-GB" b="1" dirty="0" smtClean="0">
                <a:cs typeface="Times New Roman" pitchFamily="18" charset="0"/>
              </a:rPr>
              <a:t>Tel: 0121 430 8544 or Email: </a:t>
            </a:r>
            <a:r>
              <a:rPr lang="en-GB" b="1" dirty="0" smtClean="0">
                <a:cs typeface="Times New Roman" pitchFamily="18" charset="0"/>
                <a:hlinkClick r:id="rId2"/>
              </a:rPr>
              <a:t>secretary@hollywoodgolfclub.co.uk</a:t>
            </a:r>
            <a:endParaRPr lang="en-GB" b="1" dirty="0" smtClean="0">
              <a:cs typeface="Times New Roman" pitchFamily="18" charset="0"/>
            </a:endParaRPr>
          </a:p>
          <a:p>
            <a:pPr algn="ctr"/>
            <a:r>
              <a:rPr lang="en-GB" b="1" dirty="0" smtClean="0">
                <a:cs typeface="Times New Roman" pitchFamily="18" charset="0"/>
              </a:rPr>
              <a:t>Follow us on Twitter: </a:t>
            </a:r>
            <a:r>
              <a:rPr lang="en-GB" b="1" dirty="0" smtClean="0">
                <a:solidFill>
                  <a:srgbClr val="0000FF"/>
                </a:solidFill>
                <a:cs typeface="Times New Roman" pitchFamily="18" charset="0"/>
              </a:rPr>
              <a:t>@</a:t>
            </a:r>
            <a:r>
              <a:rPr lang="en-GB" b="1" dirty="0" err="1" smtClean="0">
                <a:solidFill>
                  <a:srgbClr val="0000FF"/>
                </a:solidFill>
                <a:cs typeface="Times New Roman" pitchFamily="18" charset="0"/>
              </a:rPr>
              <a:t>Hollywood_Golf</a:t>
            </a:r>
            <a:endParaRPr lang="en-GB" b="1" dirty="0" smtClean="0">
              <a:solidFill>
                <a:srgbClr val="0000FF"/>
              </a:solidFill>
              <a:cs typeface="Times New Roman" pitchFamily="18" charset="0"/>
            </a:endParaRPr>
          </a:p>
          <a:p>
            <a:pPr algn="ctr"/>
            <a:endParaRPr lang="en-GB" b="1" dirty="0"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580112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cs typeface="Times New Roman" pitchFamily="18" charset="0"/>
              </a:rPr>
              <a:t>18 Hole Individual Medal Play, Two Divisions</a:t>
            </a:r>
          </a:p>
          <a:p>
            <a:pPr algn="ctr"/>
            <a:r>
              <a:rPr lang="en-GB" b="1" dirty="0" smtClean="0">
                <a:cs typeface="Times New Roman" pitchFamily="18" charset="0"/>
              </a:rPr>
              <a:t>Challenge Cup H/Cap up to 11</a:t>
            </a:r>
          </a:p>
          <a:p>
            <a:pPr algn="ctr"/>
            <a:r>
              <a:rPr lang="en-GB" b="1" dirty="0" smtClean="0">
                <a:cs typeface="Times New Roman" pitchFamily="18" charset="0"/>
              </a:rPr>
              <a:t>Challenge Bowl H/Cap 12 to 20</a:t>
            </a:r>
          </a:p>
          <a:p>
            <a:pPr algn="ctr"/>
            <a:r>
              <a:rPr lang="en-GB" b="1" dirty="0" smtClean="0">
                <a:cs typeface="Times New Roman" pitchFamily="18" charset="0"/>
              </a:rPr>
              <a:t>Prizes: Best Gross Score and nett Prizes Each Division</a:t>
            </a:r>
          </a:p>
          <a:p>
            <a:pPr algn="ctr"/>
            <a:r>
              <a:rPr lang="en-GB" b="1" dirty="0" smtClean="0">
                <a:solidFill>
                  <a:srgbClr val="4206BA"/>
                </a:solidFill>
                <a:cs typeface="Times New Roman" pitchFamily="18" charset="0"/>
              </a:rPr>
              <a:t>Entrance Fee’s : Members £15:00 Each. Visitors </a:t>
            </a:r>
            <a:r>
              <a:rPr lang="en-GB" b="1" smtClean="0">
                <a:solidFill>
                  <a:srgbClr val="4206BA"/>
                </a:solidFill>
                <a:cs typeface="Times New Roman" pitchFamily="18" charset="0"/>
              </a:rPr>
              <a:t>£25:00 </a:t>
            </a:r>
            <a:r>
              <a:rPr lang="en-GB" b="1" dirty="0" smtClean="0">
                <a:solidFill>
                  <a:srgbClr val="4206BA"/>
                </a:solidFill>
                <a:cs typeface="Times New Roman" pitchFamily="18" charset="0"/>
              </a:rPr>
              <a:t>Each</a:t>
            </a:r>
          </a:p>
          <a:p>
            <a:pPr algn="ctr"/>
            <a:r>
              <a:rPr lang="en-GB" b="1" dirty="0" smtClean="0">
                <a:solidFill>
                  <a:srgbClr val="4206BA"/>
                </a:solidFill>
                <a:cs typeface="Times New Roman" pitchFamily="18" charset="0"/>
              </a:rPr>
              <a:t>Including Complimentary Tea and Coffee on arrival</a:t>
            </a:r>
          </a:p>
          <a:p>
            <a:pPr algn="ctr"/>
            <a:r>
              <a:rPr lang="en-GB" b="1" dirty="0" smtClean="0">
                <a:cs typeface="Times New Roman" pitchFamily="18" charset="0"/>
              </a:rPr>
              <a:t>Application forms can be requested from the secretary or downloaded from www.hollywoodgolfclub.co.uk </a:t>
            </a:r>
            <a:endParaRPr lang="en-GB" b="1" dirty="0">
              <a:cs typeface="Times New Roman" pitchFamily="18" charset="0"/>
            </a:endParaRPr>
          </a:p>
        </p:txBody>
      </p:sp>
      <p:pic>
        <p:nvPicPr>
          <p:cNvPr id="2" name="Picture 2" descr="C:\Data\2005\APRIVATE\2013 GOLF TJP\imagesCACD8TU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915816"/>
            <a:ext cx="6858001" cy="2736304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9200" y="323528"/>
            <a:ext cx="1583592" cy="110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97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Gardner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ukre\trevor.perry</dc:creator>
  <cp:lastModifiedBy>Debbie O'Reilly</cp:lastModifiedBy>
  <cp:revision>56</cp:revision>
  <dcterms:created xsi:type="dcterms:W3CDTF">2013-10-31T15:36:50Z</dcterms:created>
  <dcterms:modified xsi:type="dcterms:W3CDTF">2017-11-29T15:16:15Z</dcterms:modified>
</cp:coreProperties>
</file>