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4206BA"/>
    <a:srgbClr val="FD9D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2496" y="7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8E3F-0797-4236-B719-EF144EF4A5FB}" type="datetimeFigureOut">
              <a:rPr lang="en-GB" smtClean="0"/>
              <a:pPr/>
              <a:t>23/11/2018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222D2-E08A-41D7-8F04-CFCA02F2D4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8E3F-0797-4236-B719-EF144EF4A5FB}" type="datetimeFigureOut">
              <a:rPr lang="en-GB" smtClean="0"/>
              <a:pPr/>
              <a:t>23/11/2018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222D2-E08A-41D7-8F04-CFCA02F2D4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8E3F-0797-4236-B719-EF144EF4A5FB}" type="datetimeFigureOut">
              <a:rPr lang="en-GB" smtClean="0"/>
              <a:pPr/>
              <a:t>23/11/2018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222D2-E08A-41D7-8F04-CFCA02F2D4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8E3F-0797-4236-B719-EF144EF4A5FB}" type="datetimeFigureOut">
              <a:rPr lang="en-GB" smtClean="0"/>
              <a:pPr/>
              <a:t>23/11/2018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222D2-E08A-41D7-8F04-CFCA02F2D4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8E3F-0797-4236-B719-EF144EF4A5FB}" type="datetimeFigureOut">
              <a:rPr lang="en-GB" smtClean="0"/>
              <a:pPr/>
              <a:t>23/11/2018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222D2-E08A-41D7-8F04-CFCA02F2D4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8E3F-0797-4236-B719-EF144EF4A5FB}" type="datetimeFigureOut">
              <a:rPr lang="en-GB" smtClean="0"/>
              <a:pPr/>
              <a:t>23/11/2018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222D2-E08A-41D7-8F04-CFCA02F2D4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8E3F-0797-4236-B719-EF144EF4A5FB}" type="datetimeFigureOut">
              <a:rPr lang="en-GB" smtClean="0"/>
              <a:pPr/>
              <a:t>23/11/2018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222D2-E08A-41D7-8F04-CFCA02F2D4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8E3F-0797-4236-B719-EF144EF4A5FB}" type="datetimeFigureOut">
              <a:rPr lang="en-GB" smtClean="0"/>
              <a:pPr/>
              <a:t>23/11/2018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222D2-E08A-41D7-8F04-CFCA02F2D4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8E3F-0797-4236-B719-EF144EF4A5FB}" type="datetimeFigureOut">
              <a:rPr lang="en-GB" smtClean="0"/>
              <a:pPr/>
              <a:t>23/11/2018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222D2-E08A-41D7-8F04-CFCA02F2D4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8E3F-0797-4236-B719-EF144EF4A5FB}" type="datetimeFigureOut">
              <a:rPr lang="en-GB" smtClean="0"/>
              <a:pPr/>
              <a:t>23/11/2018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222D2-E08A-41D7-8F04-CFCA02F2D4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8E3F-0797-4236-B719-EF144EF4A5FB}" type="datetimeFigureOut">
              <a:rPr lang="en-GB" smtClean="0"/>
              <a:pPr/>
              <a:t>23/11/2018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222D2-E08A-41D7-8F04-CFCA02F2D4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28E3F-0797-4236-B719-EF144EF4A5FB}" type="datetimeFigureOut">
              <a:rPr lang="en-GB" smtClean="0"/>
              <a:pPr/>
              <a:t>23/11/2018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222D2-E08A-41D7-8F04-CFCA02F2D47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secretary@hollywoodgolfclub.co.u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1691680"/>
            <a:ext cx="6858000" cy="74523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0" y="1691680"/>
            <a:ext cx="685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i="1" dirty="0" smtClean="0">
                <a:cs typeface="Times New Roman" pitchFamily="18" charset="0"/>
              </a:rPr>
              <a:t>The Men’s Open</a:t>
            </a:r>
          </a:p>
          <a:p>
            <a:pPr algn="ctr"/>
            <a:r>
              <a:rPr lang="en-GB" sz="3600" b="1" i="1" dirty="0" smtClean="0">
                <a:cs typeface="Times New Roman" pitchFamily="18" charset="0"/>
              </a:rPr>
              <a:t>Sunday </a:t>
            </a:r>
            <a:r>
              <a:rPr lang="en-GB" sz="3600" b="1" i="1" dirty="0" smtClean="0">
                <a:cs typeface="Times New Roman" pitchFamily="18" charset="0"/>
              </a:rPr>
              <a:t>18</a:t>
            </a:r>
            <a:r>
              <a:rPr lang="en-GB" sz="3600" b="1" i="1" baseline="30000" dirty="0" smtClean="0">
                <a:cs typeface="Times New Roman" pitchFamily="18" charset="0"/>
              </a:rPr>
              <a:t>th</a:t>
            </a:r>
            <a:r>
              <a:rPr lang="en-GB" sz="3600" b="1" i="1" dirty="0" smtClean="0">
                <a:cs typeface="Times New Roman" pitchFamily="18" charset="0"/>
              </a:rPr>
              <a:t> </a:t>
            </a:r>
            <a:r>
              <a:rPr lang="en-GB" sz="3600" b="1" i="1" dirty="0" smtClean="0">
                <a:cs typeface="Times New Roman" pitchFamily="18" charset="0"/>
              </a:rPr>
              <a:t>August </a:t>
            </a:r>
            <a:r>
              <a:rPr lang="en-GB" sz="3600" b="1" i="1" dirty="0" smtClean="0">
                <a:cs typeface="Times New Roman" pitchFamily="18" charset="0"/>
              </a:rPr>
              <a:t>2019</a:t>
            </a:r>
            <a:endParaRPr lang="en-GB" sz="3600" b="1" i="1" dirty="0"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395536"/>
            <a:ext cx="6858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i="1" dirty="0" smtClean="0"/>
              <a:t>Hollywood Golf Club</a:t>
            </a:r>
            <a:endParaRPr lang="en-GB" sz="1400" i="1" dirty="0" smtClean="0"/>
          </a:p>
          <a:p>
            <a:pPr algn="ctr"/>
            <a:r>
              <a:rPr lang="en-GB" sz="2000" b="1" i="1" dirty="0" smtClean="0"/>
              <a:t>www.hollywoodgolfclub.co.uk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0" y="7956376"/>
            <a:ext cx="685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cs typeface="Times New Roman" pitchFamily="18" charset="0"/>
              </a:rPr>
              <a:t>Call our Secretary for availability and tee times. </a:t>
            </a:r>
          </a:p>
          <a:p>
            <a:pPr algn="ctr"/>
            <a:r>
              <a:rPr lang="en-GB" b="1" dirty="0" smtClean="0">
                <a:cs typeface="Times New Roman" pitchFamily="18" charset="0"/>
              </a:rPr>
              <a:t>Tel: 0121 430 8544 or Email: </a:t>
            </a:r>
            <a:r>
              <a:rPr lang="en-GB" b="1" dirty="0" smtClean="0">
                <a:cs typeface="Times New Roman" pitchFamily="18" charset="0"/>
                <a:hlinkClick r:id="rId2"/>
              </a:rPr>
              <a:t>secretary@hollywoodgolfclub.co.uk</a:t>
            </a:r>
            <a:endParaRPr lang="en-GB" b="1" dirty="0" smtClean="0">
              <a:cs typeface="Times New Roman" pitchFamily="18" charset="0"/>
            </a:endParaRPr>
          </a:p>
          <a:p>
            <a:pPr algn="ctr"/>
            <a:r>
              <a:rPr lang="en-GB" b="1" dirty="0" smtClean="0">
                <a:cs typeface="Times New Roman" pitchFamily="18" charset="0"/>
              </a:rPr>
              <a:t>Follow us on Twitter: </a:t>
            </a:r>
            <a:r>
              <a:rPr lang="en-GB" b="1" dirty="0" smtClean="0">
                <a:solidFill>
                  <a:srgbClr val="0000FF"/>
                </a:solidFill>
                <a:cs typeface="Times New Roman" pitchFamily="18" charset="0"/>
              </a:rPr>
              <a:t>@</a:t>
            </a:r>
            <a:r>
              <a:rPr lang="en-GB" b="1" dirty="0" err="1" smtClean="0">
                <a:solidFill>
                  <a:srgbClr val="0000FF"/>
                </a:solidFill>
                <a:cs typeface="Times New Roman" pitchFamily="18" charset="0"/>
              </a:rPr>
              <a:t>Hollywood_Golf</a:t>
            </a:r>
            <a:endParaRPr lang="en-GB" b="1" dirty="0" smtClean="0">
              <a:solidFill>
                <a:srgbClr val="0000FF"/>
              </a:solidFill>
              <a:cs typeface="Times New Roman" pitchFamily="18" charset="0"/>
            </a:endParaRPr>
          </a:p>
          <a:p>
            <a:pPr algn="ctr"/>
            <a:endParaRPr lang="en-GB" b="1" dirty="0"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5580112"/>
            <a:ext cx="6858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cs typeface="Times New Roman" pitchFamily="18" charset="0"/>
              </a:rPr>
              <a:t>18 Hole Individual Medal Play, Two Divisions</a:t>
            </a:r>
          </a:p>
          <a:p>
            <a:pPr algn="ctr"/>
            <a:r>
              <a:rPr lang="en-GB" b="1" dirty="0" smtClean="0">
                <a:cs typeface="Times New Roman" pitchFamily="18" charset="0"/>
              </a:rPr>
              <a:t>Challenge Cup H/Cap up to 11</a:t>
            </a:r>
          </a:p>
          <a:p>
            <a:pPr algn="ctr"/>
            <a:r>
              <a:rPr lang="en-GB" b="1" dirty="0" smtClean="0">
                <a:cs typeface="Times New Roman" pitchFamily="18" charset="0"/>
              </a:rPr>
              <a:t>Challenge Bowl H/Cap 12 to 20</a:t>
            </a:r>
          </a:p>
          <a:p>
            <a:pPr algn="ctr"/>
            <a:r>
              <a:rPr lang="en-GB" b="1" dirty="0" smtClean="0">
                <a:cs typeface="Times New Roman" pitchFamily="18" charset="0"/>
              </a:rPr>
              <a:t>Prizes: Best Gross Score and nett Prizes Each Division</a:t>
            </a:r>
          </a:p>
          <a:p>
            <a:pPr algn="ctr"/>
            <a:r>
              <a:rPr lang="en-GB" b="1" dirty="0" smtClean="0">
                <a:solidFill>
                  <a:srgbClr val="4206BA"/>
                </a:solidFill>
                <a:cs typeface="Times New Roman" pitchFamily="18" charset="0"/>
              </a:rPr>
              <a:t>Entrance Fee’s : Members £15:00 Each. Visitors </a:t>
            </a:r>
            <a:r>
              <a:rPr lang="en-GB" b="1" smtClean="0">
                <a:solidFill>
                  <a:srgbClr val="4206BA"/>
                </a:solidFill>
                <a:cs typeface="Times New Roman" pitchFamily="18" charset="0"/>
              </a:rPr>
              <a:t>£25:00 </a:t>
            </a:r>
            <a:r>
              <a:rPr lang="en-GB" b="1" dirty="0" smtClean="0">
                <a:solidFill>
                  <a:srgbClr val="4206BA"/>
                </a:solidFill>
                <a:cs typeface="Times New Roman" pitchFamily="18" charset="0"/>
              </a:rPr>
              <a:t>Each</a:t>
            </a:r>
          </a:p>
          <a:p>
            <a:pPr algn="ctr"/>
            <a:r>
              <a:rPr lang="en-GB" b="1" dirty="0" smtClean="0">
                <a:solidFill>
                  <a:srgbClr val="4206BA"/>
                </a:solidFill>
                <a:cs typeface="Times New Roman" pitchFamily="18" charset="0"/>
              </a:rPr>
              <a:t>Including Complimentary Tea and Coffee on arrival</a:t>
            </a:r>
          </a:p>
          <a:p>
            <a:pPr algn="ctr"/>
            <a:r>
              <a:rPr lang="en-GB" b="1" dirty="0" smtClean="0">
                <a:cs typeface="Times New Roman" pitchFamily="18" charset="0"/>
              </a:rPr>
              <a:t>Application forms can be requested from the secretary or downloaded from www.hollywoodgolfclub.co.uk </a:t>
            </a:r>
            <a:endParaRPr lang="en-GB" b="1" dirty="0">
              <a:cs typeface="Times New Roman" pitchFamily="18" charset="0"/>
            </a:endParaRPr>
          </a:p>
        </p:txBody>
      </p:sp>
      <p:pic>
        <p:nvPicPr>
          <p:cNvPr id="2" name="Picture 2" descr="C:\Data\2005\APRIVATE\2013 GOLF TJP\imagesCACD8TU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2915816"/>
            <a:ext cx="6858001" cy="2736304"/>
          </a:xfrm>
          <a:prstGeom prst="rect">
            <a:avLst/>
          </a:prstGeom>
          <a:noFill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9200" y="323528"/>
            <a:ext cx="1583592" cy="1107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97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Company>Gardner Denver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ukre\trevor.perry</dc:creator>
  <cp:lastModifiedBy>Debbie O'Reilly</cp:lastModifiedBy>
  <cp:revision>57</cp:revision>
  <cp:lastPrinted>2018-11-23T13:02:53Z</cp:lastPrinted>
  <dcterms:created xsi:type="dcterms:W3CDTF">2013-10-31T15:36:50Z</dcterms:created>
  <dcterms:modified xsi:type="dcterms:W3CDTF">2018-11-23T13:11:06Z</dcterms:modified>
</cp:coreProperties>
</file>