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58" y="8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gayhill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691680"/>
            <a:ext cx="6858000" cy="7452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47565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The Men’s Seniors Open</a:t>
            </a:r>
          </a:p>
          <a:p>
            <a:pPr algn="ctr"/>
            <a:r>
              <a:rPr lang="en-GB" sz="3600" b="1" i="1" smtClean="0"/>
              <a:t>Friday 15</a:t>
            </a:r>
            <a:r>
              <a:rPr lang="en-GB" sz="3600" b="1" i="1" baseline="30000" smtClean="0"/>
              <a:t>th</a:t>
            </a:r>
            <a:r>
              <a:rPr lang="en-GB" sz="3600" b="1" i="1" smtClean="0"/>
              <a:t> June 2018</a:t>
            </a:r>
            <a:endParaRPr lang="en-GB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5536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Hollywood Golf Club</a:t>
            </a:r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7938953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Call our Secretary for availability and tee times. </a:t>
            </a:r>
          </a:p>
          <a:p>
            <a:pPr algn="ctr"/>
            <a:r>
              <a:rPr lang="en-GB" sz="1600" b="1" dirty="0" smtClean="0"/>
              <a:t>Tel: 0121 430 8544 or Email: </a:t>
            </a:r>
            <a:r>
              <a:rPr lang="en-GB" sz="1600" b="1" dirty="0" smtClean="0">
                <a:hlinkClick r:id="rId2"/>
              </a:rPr>
              <a:t>secretary@hollywoodgolfclub.co.uk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Follow us on Twitter: </a:t>
            </a:r>
            <a:r>
              <a:rPr lang="en-GB" sz="1600" b="1" dirty="0" smtClean="0">
                <a:solidFill>
                  <a:srgbClr val="0000FF"/>
                </a:solidFill>
              </a:rPr>
              <a:t>@</a:t>
            </a:r>
            <a:r>
              <a:rPr lang="en-GB" sz="1600" b="1" dirty="0" err="1" smtClean="0">
                <a:solidFill>
                  <a:srgbClr val="0000FF"/>
                </a:solidFill>
              </a:rPr>
              <a:t>hollywood_golf</a:t>
            </a:r>
            <a:endParaRPr lang="en-GB" sz="1600" b="1" dirty="0" smtClean="0">
              <a:solidFill>
                <a:srgbClr val="0000FF"/>
              </a:solidFill>
            </a:endParaRPr>
          </a:p>
          <a:p>
            <a:pPr algn="ctr"/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364088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18 Hole Individual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Stableford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, Full Handicap, max 24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Prizes for each of 3 Divisions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Entrance Fee: Members £10.00 each, Visitors £20.00 each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99792"/>
            <a:ext cx="6858001" cy="2736304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5488" y="97837"/>
            <a:ext cx="1352512" cy="9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48</cp:revision>
  <cp:lastPrinted>2016-12-06T12:26:37Z</cp:lastPrinted>
  <dcterms:created xsi:type="dcterms:W3CDTF">2013-10-31T15:36:50Z</dcterms:created>
  <dcterms:modified xsi:type="dcterms:W3CDTF">2017-11-13T09:29:41Z</dcterms:modified>
</cp:coreProperties>
</file>