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2496" y="7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8E3F-0797-4236-B719-EF144EF4A5FB}" type="datetimeFigureOut">
              <a:rPr lang="en-GB" smtClean="0"/>
              <a:pPr/>
              <a:t>23/11/2018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222D2-E08A-41D7-8F04-CFCA02F2D4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8E3F-0797-4236-B719-EF144EF4A5FB}" type="datetimeFigureOut">
              <a:rPr lang="en-GB" smtClean="0"/>
              <a:pPr/>
              <a:t>23/11/2018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222D2-E08A-41D7-8F04-CFCA02F2D4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8E3F-0797-4236-B719-EF144EF4A5FB}" type="datetimeFigureOut">
              <a:rPr lang="en-GB" smtClean="0"/>
              <a:pPr/>
              <a:t>23/11/2018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222D2-E08A-41D7-8F04-CFCA02F2D4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8E3F-0797-4236-B719-EF144EF4A5FB}" type="datetimeFigureOut">
              <a:rPr lang="en-GB" smtClean="0"/>
              <a:pPr/>
              <a:t>23/11/2018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222D2-E08A-41D7-8F04-CFCA02F2D4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8E3F-0797-4236-B719-EF144EF4A5FB}" type="datetimeFigureOut">
              <a:rPr lang="en-GB" smtClean="0"/>
              <a:pPr/>
              <a:t>23/11/2018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222D2-E08A-41D7-8F04-CFCA02F2D4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8E3F-0797-4236-B719-EF144EF4A5FB}" type="datetimeFigureOut">
              <a:rPr lang="en-GB" smtClean="0"/>
              <a:pPr/>
              <a:t>23/11/2018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222D2-E08A-41D7-8F04-CFCA02F2D4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8E3F-0797-4236-B719-EF144EF4A5FB}" type="datetimeFigureOut">
              <a:rPr lang="en-GB" smtClean="0"/>
              <a:pPr/>
              <a:t>23/11/2018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222D2-E08A-41D7-8F04-CFCA02F2D4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8E3F-0797-4236-B719-EF144EF4A5FB}" type="datetimeFigureOut">
              <a:rPr lang="en-GB" smtClean="0"/>
              <a:pPr/>
              <a:t>23/11/2018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222D2-E08A-41D7-8F04-CFCA02F2D4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8E3F-0797-4236-B719-EF144EF4A5FB}" type="datetimeFigureOut">
              <a:rPr lang="en-GB" smtClean="0"/>
              <a:pPr/>
              <a:t>23/11/2018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222D2-E08A-41D7-8F04-CFCA02F2D4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8E3F-0797-4236-B719-EF144EF4A5FB}" type="datetimeFigureOut">
              <a:rPr lang="en-GB" smtClean="0"/>
              <a:pPr/>
              <a:t>23/11/2018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222D2-E08A-41D7-8F04-CFCA02F2D4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28E3F-0797-4236-B719-EF144EF4A5FB}" type="datetimeFigureOut">
              <a:rPr lang="en-GB" smtClean="0"/>
              <a:pPr/>
              <a:t>23/11/2018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222D2-E08A-41D7-8F04-CFCA02F2D4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28E3F-0797-4236-B719-EF144EF4A5FB}" type="datetimeFigureOut">
              <a:rPr lang="en-GB" smtClean="0"/>
              <a:pPr/>
              <a:t>23/11/2018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222D2-E08A-41D7-8F04-CFCA02F2D47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secretary@gayhillgolfclub.co.u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1691680"/>
            <a:ext cx="6858000" cy="74523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0" y="1475656"/>
            <a:ext cx="685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i="1" dirty="0" smtClean="0"/>
              <a:t>The Men’s Seniors Open</a:t>
            </a:r>
          </a:p>
          <a:p>
            <a:pPr algn="ctr"/>
            <a:r>
              <a:rPr lang="en-GB" sz="3600" b="1" i="1" smtClean="0"/>
              <a:t>Friday 14</a:t>
            </a:r>
            <a:r>
              <a:rPr lang="en-GB" sz="3600" b="1" i="1" baseline="30000" smtClean="0"/>
              <a:t>th</a:t>
            </a:r>
            <a:r>
              <a:rPr lang="en-GB" sz="3600" b="1" i="1" smtClean="0"/>
              <a:t> June 2019</a:t>
            </a:r>
            <a:endParaRPr lang="en-GB" sz="3600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0" y="395536"/>
            <a:ext cx="685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i="1" dirty="0" smtClean="0"/>
              <a:t>Hollywood Golf Club</a:t>
            </a:r>
          </a:p>
          <a:p>
            <a:pPr algn="ctr"/>
            <a:r>
              <a:rPr lang="en-GB" sz="2000" b="1" i="1" dirty="0" smtClean="0"/>
              <a:t>www.hollywoodgolfclub.co.uk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0" y="7938953"/>
            <a:ext cx="6858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/>
              <a:t>Call our Secretary for availability and tee times. </a:t>
            </a:r>
          </a:p>
          <a:p>
            <a:pPr algn="ctr"/>
            <a:r>
              <a:rPr lang="en-GB" sz="1600" b="1" dirty="0" smtClean="0"/>
              <a:t>Tel: 0121 430 8544 or Email: </a:t>
            </a:r>
            <a:r>
              <a:rPr lang="en-GB" sz="1600" b="1" dirty="0" smtClean="0">
                <a:hlinkClick r:id="rId2"/>
              </a:rPr>
              <a:t>secretary@hollywoodgolfclub.co.uk</a:t>
            </a:r>
            <a:endParaRPr lang="en-GB" sz="1600" b="1" dirty="0" smtClean="0"/>
          </a:p>
          <a:p>
            <a:pPr algn="ctr"/>
            <a:r>
              <a:rPr lang="en-GB" sz="1600" b="1" dirty="0" smtClean="0"/>
              <a:t>Follow us on Twitter: </a:t>
            </a:r>
            <a:r>
              <a:rPr lang="en-GB" sz="1600" b="1" dirty="0" smtClean="0">
                <a:solidFill>
                  <a:srgbClr val="0000FF"/>
                </a:solidFill>
              </a:rPr>
              <a:t>@</a:t>
            </a:r>
            <a:r>
              <a:rPr lang="en-GB" sz="1600" b="1" dirty="0" err="1" smtClean="0">
                <a:solidFill>
                  <a:srgbClr val="0000FF"/>
                </a:solidFill>
              </a:rPr>
              <a:t>hollywood_golf</a:t>
            </a:r>
            <a:endParaRPr lang="en-GB" sz="1600" b="1" dirty="0" smtClean="0">
              <a:solidFill>
                <a:srgbClr val="0000FF"/>
              </a:solidFill>
            </a:endParaRPr>
          </a:p>
          <a:p>
            <a:pPr algn="ctr"/>
            <a:endParaRPr lang="en-GB" sz="16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0" y="5364088"/>
            <a:ext cx="6858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18 Hole Individual </a:t>
            </a: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Stableford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, Full Handicap, max 26</a:t>
            </a:r>
          </a:p>
          <a:p>
            <a:pPr algn="ctr"/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Prizes for each of 2 Divisions</a:t>
            </a:r>
            <a:br>
              <a:rPr lang="en-GB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Division 1 Handicap up to 13</a:t>
            </a:r>
          </a:p>
          <a:p>
            <a:pPr algn="ctr"/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Division 2 Handicap 14 to 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26</a:t>
            </a:r>
          </a:p>
          <a:p>
            <a:pPr algn="ctr"/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Higher handicaps may play but must play off max 26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Entrance Fee: Members £10.00 each, Visitors £20.00 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each</a:t>
            </a:r>
            <a:endParaRPr lang="en-GB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Application forms can be requested from the secretary or downloaded from www.hollywoodgolfclub.co.uk </a:t>
            </a:r>
            <a:endParaRPr lang="en-GB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 descr="C:\Data\2005\APRIVATE\2013 GOLF TJP\imagesCACD8TU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2699792"/>
            <a:ext cx="6858001" cy="2736304"/>
          </a:xfrm>
          <a:prstGeom prst="rect">
            <a:avLst/>
          </a:prstGeom>
          <a:noFill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5488" y="97837"/>
            <a:ext cx="1352512" cy="945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53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Company>Gardner Denver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ukre\trevor.perry</dc:creator>
  <cp:lastModifiedBy>Debbie O'Reilly</cp:lastModifiedBy>
  <cp:revision>54</cp:revision>
  <cp:lastPrinted>2018-11-23T12:45:39Z</cp:lastPrinted>
  <dcterms:created xsi:type="dcterms:W3CDTF">2013-10-31T15:36:50Z</dcterms:created>
  <dcterms:modified xsi:type="dcterms:W3CDTF">2018-11-23T12:48:46Z</dcterms:modified>
</cp:coreProperties>
</file>